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8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83B9CE-F566-4F63-9851-BC162D723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B25DD7-F78B-4D62-B832-CAD8610EBC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BF70E9-3F03-45AE-BF3D-C5AADE410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95DDCC-B5CA-491C-8CBB-AF1143540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B2433A-252C-4B59-A728-3C3CBE4C9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92064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B33B6-2D0C-4C1B-B7D6-CEC80A4A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6766DF3-B946-48B0-87F9-E46F72797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645016-0B8E-414D-8D67-7603CC344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3E7780-BDE3-4A23-9834-90AB50773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F236C7-C0EE-45A6-8CF5-F234CFFCC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60208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6210BF9-C4C6-47D7-AA44-DFCD491F0D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75989BC-DBE5-45C5-ABB3-5FDC526C7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89E257B-DD23-4C3B-97A5-6390CD607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C6045D-7515-4258-AC7E-FDE87F687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2F45AD-F36B-4BFF-8279-2103ABF99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89453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72B351-A6CD-4F36-A53A-69D212ACF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4B6EE4-6D73-4644-BBCF-B292F1C5A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3AE90B-2E23-4F89-A8F8-24AF06EA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B4D14F-A4FC-43FF-A2C2-BD9A757A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353133-ED57-4235-897B-1A1224A7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97461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7327F5-E8A3-45F6-97B6-1A32C0C01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57AEC3A-6CD8-4783-A080-5E38A86FC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B0F7A2-76AA-4B51-BC17-4D10EAD2C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B247C23-6DBC-4B13-B818-6D6C4E0C3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FBAB1E-6D8A-4890-8B4A-16DEA6723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4336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7213C-4263-40F4-902F-E0718E2BE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9AE839-0645-4A80-AC85-DBFD20E3CD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582C9FE-48E9-43E4-A75F-0D637311F0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C271366-A66E-4536-BC1D-87CF79AD7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273AF8-0FEF-4369-AB70-2921C42B6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97E48EA-B4DA-4D59-92CD-26A7AA784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9421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17814A-404A-43D3-BD1D-DEF95E00D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67D5182-A355-4D4F-9C5F-423077CE9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B87B3DB-8878-427D-8097-1B982412E3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085DB44-B4D7-4F11-8CB7-BB7D916C1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F62F201-B3C0-4A46-8189-3927945F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2324AB3-51CE-4A24-B490-789D9AFF0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2A05D6A-FB64-45EE-B7EE-D70A00448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8A5AA7F-0116-4FBB-8448-82BF1780E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11360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468EFB-C11F-4AC1-87D1-6DB9AF86D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C086B89-547E-4F80-86C9-125456DFA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BB668CD-1ABC-4650-BE68-98173E0F6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6619CE0-152F-47B1-9CF8-D4E233D36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79503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055B955-432D-4349-BF10-E63FD362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7A75719-81DA-4246-8242-A628A475F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BAD63BD-1973-4690-A654-CB0C164EF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62033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F1A1DF-F73F-40E3-B927-9D931042F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740AFF-F5C8-4BB7-84CA-6C1D231A4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0E608DB-1A72-4DA6-9733-AF7EC1DCC7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70F73A2-E9C1-498A-924B-F330CF86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509E982-E24A-4D44-9D99-E0B7177A4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8F87085-ED9A-45E9-AEA4-665F8C92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1485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074EF3-41DA-45C9-B1BA-51DC3E24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45A6094-D7D0-4DD3-AFFE-3E81148E79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93B63C6-FC94-4006-9D0A-36E958F09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F204E9D-7168-414F-8937-42826DD15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A3BA2CA-8C51-42E1-8F61-90F1EEA2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C799EF-A22C-4005-929D-D905E0E08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78904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9875A51-1E7A-4414-B670-0457356F1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10BDA40-1C9B-41A1-8044-8E5711B4F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B6E845-50EC-4788-9724-2CF0AEE5B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2AC5A-EB01-4146-A75B-EE977B884F92}" type="datetimeFigureOut">
              <a:rPr lang="es-CO" smtClean="0"/>
              <a:t>23/11/2020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A40D89D-B190-4FD5-A39A-FEC3BADB14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F0ABC2-9544-4E84-841B-DAFC341452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919EB-92FB-47F7-ADBF-ED0EFE25D8F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68486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691ADD-4D74-4F08-B8AD-3C20AFF95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4149"/>
            <a:ext cx="9144000" cy="2387600"/>
          </a:xfrm>
        </p:spPr>
        <p:txBody>
          <a:bodyPr>
            <a:normAutofit/>
          </a:bodyPr>
          <a:lstStyle/>
          <a:p>
            <a:r>
              <a:rPr lang="es-CO" sz="4800" b="1" dirty="0"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Inscripción del Videojuego Omicrocity a la Convocatoria del Museo la Tertulia</a:t>
            </a:r>
            <a:endParaRPr lang="es-CO" sz="16600" b="1" dirty="0">
              <a:latin typeface="Candara Light" panose="020E0502030303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36ED15C-448E-4E15-840B-96CDD30ECC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74429"/>
            <a:ext cx="9144000" cy="538843"/>
          </a:xfrm>
        </p:spPr>
        <p:txBody>
          <a:bodyPr/>
          <a:lstStyle/>
          <a:p>
            <a:r>
              <a:rPr lang="es-CO" sz="2400" b="1" dirty="0">
                <a:effectLst/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Santiago de Cali – Colombia, Noviembre de 2020</a:t>
            </a:r>
            <a:endParaRPr lang="es-CO" b="1" dirty="0">
              <a:latin typeface="Candara Light" panose="020E0502030303020204" pitchFamily="34" charset="0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B759A911-DF2A-4E27-BDE8-CAF60999193E}"/>
              </a:ext>
            </a:extLst>
          </p:cNvPr>
          <p:cNvSpPr txBox="1">
            <a:spLocks/>
          </p:cNvSpPr>
          <p:nvPr/>
        </p:nvSpPr>
        <p:spPr>
          <a:xfrm>
            <a:off x="1524000" y="4218667"/>
            <a:ext cx="9144000" cy="7452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3200" b="1" dirty="0"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 Omar Jordán </a:t>
            </a:r>
            <a:r>
              <a:rPr lang="es-CO" sz="3200" b="1" dirty="0" err="1">
                <a:latin typeface="Candara Light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Jordán</a:t>
            </a:r>
            <a:endParaRPr lang="es-CO" sz="3200" b="1" dirty="0">
              <a:latin typeface="Candara Light" panose="020E0502030303020204" pitchFamily="34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CF97022-871B-43BA-B558-EEA60DB96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6848" y="3932465"/>
            <a:ext cx="2428875" cy="27813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EF2E63A-0DCF-477B-9D90-4EB5AB282D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77" y="3135709"/>
            <a:ext cx="3086780" cy="243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420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9353A1-14DD-4CD3-BE6C-AB9B805A5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6498772" cy="963386"/>
          </a:xfrm>
        </p:spPr>
        <p:txBody>
          <a:bodyPr>
            <a:normAutofit/>
          </a:bodyPr>
          <a:lstStyle/>
          <a:p>
            <a:pPr algn="ctr"/>
            <a:r>
              <a:rPr lang="es-CO" sz="3200" b="1" dirty="0">
                <a:solidFill>
                  <a:schemeClr val="bg1"/>
                </a:solidFill>
                <a:latin typeface="Candara Light" panose="020E0502030303020204" pitchFamily="34" charset="0"/>
              </a:rPr>
              <a:t>Creador Omar Jordán Jordán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D04501D-925A-4719-A229-2A7AC2F086C6}"/>
              </a:ext>
            </a:extLst>
          </p:cNvPr>
          <p:cNvSpPr txBox="1"/>
          <p:nvPr/>
        </p:nvSpPr>
        <p:spPr>
          <a:xfrm>
            <a:off x="894770" y="963387"/>
            <a:ext cx="483655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>
                <a:solidFill>
                  <a:schemeClr val="bg1"/>
                </a:solidFill>
                <a:latin typeface="Candara Light" panose="020E0502030303020204" pitchFamily="34" charset="0"/>
              </a:rPr>
              <a:t>Desarrollador de videojuegos y software educativo en tiempo libre, estudiante de último semestre de Ingeniería Electrónica en la Universidad del Valle, nacido y residente en Cali. Su principal interés es crear y sobre todo crear mundos virtuales complejos, aspira hacer videojuegos y software de simulación que abran las puertas a experiencias inmersivas llenas de inteligencia artificial, autoexpresión y ocio; por el momento está en etapa de exploración y aprendizaje, pues aprender y enseñar es un gusto que le corresponde.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750CB73-D7D7-4FFE-9F97-0D4CDB817C10}"/>
              </a:ext>
            </a:extLst>
          </p:cNvPr>
          <p:cNvSpPr txBox="1"/>
          <p:nvPr/>
        </p:nvSpPr>
        <p:spPr>
          <a:xfrm>
            <a:off x="6644304" y="4211366"/>
            <a:ext cx="54047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>
                <a:solidFill>
                  <a:schemeClr val="bg1"/>
                </a:solidFill>
                <a:latin typeface="Candara Light" panose="020E0502030303020204" pitchFamily="34" charset="0"/>
              </a:rPr>
              <a:t>Además de videojuegos, gusta deslizarse sobre diversos temas, sin limitarse a verdades o ideas absolutas, personalmente se considera altruista y piensa que ese concepto es el que más necesita la humanidad; aunque contrasta con un carácter reservado y frío al no estar en confianza, de hecho la emoción que más le define es la melancolía, siendo atraído por el arte gótico y oscuro; evasor además de actividades sociales intensas.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CA93C19-B393-45C7-A682-967D15BF9F26}"/>
              </a:ext>
            </a:extLst>
          </p:cNvPr>
          <p:cNvSpPr txBox="1"/>
          <p:nvPr/>
        </p:nvSpPr>
        <p:spPr>
          <a:xfrm>
            <a:off x="457199" y="4765364"/>
            <a:ext cx="55843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>
                <a:solidFill>
                  <a:schemeClr val="bg1"/>
                </a:solidFill>
                <a:latin typeface="Candara Light" panose="020E0502030303020204" pitchFamily="34" charset="0"/>
              </a:rPr>
              <a:t>La habilidad que más le define es el dibujo, pues lo practica como método de expresión y guarda un estilo muy propio, nacido quizá de no haber recibido formación en ello. Atraído por géneros musicales como el Rock y Metal Melódico; lleva una vida enfocada en alimentación saludable y ejercicio con disciplina.</a:t>
            </a:r>
            <a:endParaRPr lang="es-CO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B56657D-C846-4AAB-9B36-D941DB041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6129" y="189017"/>
            <a:ext cx="3901101" cy="383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99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FBCB84E5-A437-4547-869A-F853838F3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6498772" cy="963386"/>
          </a:xfrm>
        </p:spPr>
        <p:txBody>
          <a:bodyPr>
            <a:normAutofit/>
          </a:bodyPr>
          <a:lstStyle/>
          <a:p>
            <a:pPr algn="ctr"/>
            <a:r>
              <a:rPr lang="es-CO" sz="3200" b="1" dirty="0">
                <a:latin typeface="Candara Light" panose="020E0502030303020204" pitchFamily="34" charset="0"/>
              </a:rPr>
              <a:t>Creación Omicrocity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7CE8FF7-BDF3-4650-8ECC-E03372040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354" y="2628901"/>
            <a:ext cx="5515980" cy="388087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213809AE-DF84-42F7-850D-FA51D9BC33F6}"/>
              </a:ext>
            </a:extLst>
          </p:cNvPr>
          <p:cNvSpPr txBox="1"/>
          <p:nvPr/>
        </p:nvSpPr>
        <p:spPr>
          <a:xfrm>
            <a:off x="438506" y="1042010"/>
            <a:ext cx="58837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>
                <a:latin typeface="Candara Light" panose="020E0502030303020204" pitchFamily="34" charset="0"/>
              </a:rPr>
              <a:t>Este videojuego es del género "City </a:t>
            </a:r>
            <a:r>
              <a:rPr lang="es-MX" b="1" dirty="0" err="1">
                <a:latin typeface="Candara Light" panose="020E0502030303020204" pitchFamily="34" charset="0"/>
              </a:rPr>
              <a:t>Builder</a:t>
            </a:r>
            <a:r>
              <a:rPr lang="es-MX" b="1" dirty="0">
                <a:latin typeface="Candara Light" panose="020E0502030303020204" pitchFamily="34" charset="0"/>
              </a:rPr>
              <a:t>" o creador de ciudades, fue desarrollado en 2016 durante un paro de Univalle, la idea es administrar el recurso económico para desbloquear edificios nuevos y mantener la ciudad próspera.</a:t>
            </a:r>
            <a:endParaRPr lang="es-CO" b="1" dirty="0">
              <a:latin typeface="Candara Light" panose="020E0502030303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268102D-7EC3-41AB-9641-4CFA27C6BA3D}"/>
              </a:ext>
            </a:extLst>
          </p:cNvPr>
          <p:cNvSpPr txBox="1"/>
          <p:nvPr/>
        </p:nvSpPr>
        <p:spPr>
          <a:xfrm>
            <a:off x="1062894" y="2720572"/>
            <a:ext cx="45502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>
                <a:latin typeface="Candara Light" panose="020E0502030303020204" pitchFamily="34" charset="0"/>
              </a:rPr>
              <a:t>Lo que mantiene a los jugadores enganchados no es la dificultad del juego o el riesgo de perecer, sino la necesidad de descubrir nuevas funcionalidades y crecer, el juego propone que construyan una ciudad a su gusto, como un "Sandbox" o caja de arena.</a:t>
            </a:r>
            <a:endParaRPr lang="es-CO" b="1" dirty="0">
              <a:latin typeface="Candara Light" panose="020E0502030303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B043360-E41C-43FC-8E78-65D979207F4D}"/>
              </a:ext>
            </a:extLst>
          </p:cNvPr>
          <p:cNvSpPr txBox="1"/>
          <p:nvPr/>
        </p:nvSpPr>
        <p:spPr>
          <a:xfrm>
            <a:off x="7151914" y="411876"/>
            <a:ext cx="46015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>
                <a:latin typeface="Candara Light" panose="020E0502030303020204" pitchFamily="34" charset="0"/>
              </a:rPr>
              <a:t>El distintivo del juego respecto a otros del mismo género es estar enfocado en los ciudadanos más que en los edificios, puesto que muchos juegos de este tipo lucen inertes o aburridos porque la ciudad se ve quieta y cementosa; aquí son los cabezones ciudadanos los que aportan vida y expresión.</a:t>
            </a:r>
            <a:endParaRPr lang="es-CO" b="1" dirty="0">
              <a:latin typeface="Candara Light" panose="020E0502030303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7E1C7FD-A836-4264-83F8-B1DA6727F7B2}"/>
              </a:ext>
            </a:extLst>
          </p:cNvPr>
          <p:cNvSpPr txBox="1"/>
          <p:nvPr/>
        </p:nvSpPr>
        <p:spPr>
          <a:xfrm>
            <a:off x="656810" y="4721621"/>
            <a:ext cx="53623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>
                <a:latin typeface="Candara Light" panose="020E0502030303020204" pitchFamily="34" charset="0"/>
              </a:rPr>
              <a:t>Los gráficos fueron hechos y pintados a mano, aunque se tomo la decisión errónea de bajar mucho la resolución; los sonidos fueron obtenidos de páginas web que ofrecen efectos de libre uso, y las voces de los personajes las grabaron un par de humanoides amistosos y sin ánimo de lucro.</a:t>
            </a:r>
            <a:endParaRPr lang="es-CO" b="1" dirty="0">
              <a:latin typeface="Candara Light" panose="020E0502030303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5E96EB4-EE3A-4174-8287-5B8AF953607B}"/>
              </a:ext>
            </a:extLst>
          </p:cNvPr>
          <p:cNvSpPr txBox="1"/>
          <p:nvPr/>
        </p:nvSpPr>
        <p:spPr>
          <a:xfrm>
            <a:off x="7943721" y="6603789"/>
            <a:ext cx="42482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s-MX" sz="1000" b="1" dirty="0">
                <a:latin typeface="Candara Light" panose="020E0502030303020204" pitchFamily="34" charset="0"/>
              </a:rPr>
              <a:t>Como nota a parte, hay iniciativa de hacer Omicrocity2, con mayores cambios.</a:t>
            </a:r>
            <a:endParaRPr lang="es-CO" sz="1000" b="1" dirty="0"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435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FBCB84E5-A437-4547-869A-F853838F3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6498772" cy="963386"/>
          </a:xfrm>
        </p:spPr>
        <p:txBody>
          <a:bodyPr>
            <a:normAutofit/>
          </a:bodyPr>
          <a:lstStyle/>
          <a:p>
            <a:pPr algn="ctr"/>
            <a:r>
              <a:rPr lang="es-CO" sz="3200" b="1" dirty="0">
                <a:latin typeface="Candara Light" panose="020E0502030303020204" pitchFamily="34" charset="0"/>
              </a:rPr>
              <a:t>Características Omicrocity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7CE8FF7-BDF3-4650-8ECC-E03372040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27526" y="2634228"/>
            <a:ext cx="5503986" cy="388087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268102D-7EC3-41AB-9641-4CFA27C6BA3D}"/>
              </a:ext>
            </a:extLst>
          </p:cNvPr>
          <p:cNvSpPr txBox="1"/>
          <p:nvPr/>
        </p:nvSpPr>
        <p:spPr>
          <a:xfrm>
            <a:off x="177249" y="899705"/>
            <a:ext cx="649877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38 edificaciones desbloqueables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23 roles sociales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4 niveles sociales (estratos)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niños, adultos, ancianos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1 animal natural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11 ciudadanos aparte de roles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enfermedad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hambre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reproducción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edificaciones necesitan energía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lluvia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carreteras construidas como grafos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guarda imagen entera de tu ciudad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13 eventos extraños como zombis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pistas para generar los eventos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6 máquinas voladoras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maneja al alcalde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modo de visualización automática para ver la ciudad pasivamente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guarda mapas y envíalos a tus amigos como archivos de texto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MX" b="1" i="0" dirty="0">
                <a:effectLst/>
                <a:latin typeface="Candara Light" panose="020E0502030303020204" pitchFamily="34" charset="0"/>
              </a:rPr>
              <a:t>trofeos por lograr cosas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5E96EB4-EE3A-4174-8287-5B8AF953607B}"/>
              </a:ext>
            </a:extLst>
          </p:cNvPr>
          <p:cNvSpPr txBox="1"/>
          <p:nvPr/>
        </p:nvSpPr>
        <p:spPr>
          <a:xfrm>
            <a:off x="6096000" y="930731"/>
            <a:ext cx="5679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b="1" dirty="0">
                <a:latin typeface="Candara Light" panose="020E0502030303020204" pitchFamily="34" charset="0"/>
              </a:rPr>
              <a:t>El público objetivo son los usuarios de PC (Windows), desde niños a adultos, quienes gustan de juegos de administración y creatividad; el desarrollo se hizo en Game Maker Studio.</a:t>
            </a:r>
            <a:endParaRPr lang="es-CO" b="1" dirty="0"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8901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583</Words>
  <Application>Microsoft Office PowerPoint</Application>
  <PresentationFormat>Panorámica</PresentationFormat>
  <Paragraphs>35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Candara Light</vt:lpstr>
      <vt:lpstr>Tema de Office</vt:lpstr>
      <vt:lpstr>Inscripción del Videojuego Omicrocity a la Convocatoria del Museo la Tertulia</vt:lpstr>
      <vt:lpstr>Creador Omar Jordán Jordán</vt:lpstr>
      <vt:lpstr>Creación Omicrocity</vt:lpstr>
      <vt:lpstr>Características Omicrocity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Inscripción del Videojuego Omicrocity a la Convocatoria del Museo la Tertulia</dc:title>
  <dc:creator>0marsauri0 jordan jordan</dc:creator>
  <cp:lastModifiedBy>0marsauri0 jordan jordan</cp:lastModifiedBy>
  <cp:revision>8</cp:revision>
  <dcterms:created xsi:type="dcterms:W3CDTF">2020-11-23T22:50:49Z</dcterms:created>
  <dcterms:modified xsi:type="dcterms:W3CDTF">2020-11-24T00:12:51Z</dcterms:modified>
</cp:coreProperties>
</file>

<file path=docProps/thumbnail.jpeg>
</file>